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62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ED423-4144-4A11-AD10-F612EA7F4D3D}" type="datetimeFigureOut">
              <a:rPr lang="de-CH" smtClean="0"/>
              <a:t>14.03.2016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89207-FC38-425F-A53C-8E6FDD743756}" type="slidenum">
              <a:rPr lang="de-CH" smtClean="0"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ED423-4144-4A11-AD10-F612EA7F4D3D}" type="datetimeFigureOut">
              <a:rPr lang="de-CH" smtClean="0"/>
              <a:t>14.03.2016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89207-FC38-425F-A53C-8E6FDD743756}" type="slidenum">
              <a:rPr lang="de-CH" smtClean="0"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ED423-4144-4A11-AD10-F612EA7F4D3D}" type="datetimeFigureOut">
              <a:rPr lang="de-CH" smtClean="0"/>
              <a:t>14.03.2016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89207-FC38-425F-A53C-8E6FDD743756}" type="slidenum">
              <a:rPr lang="de-CH" smtClean="0"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ED423-4144-4A11-AD10-F612EA7F4D3D}" type="datetimeFigureOut">
              <a:rPr lang="de-CH" smtClean="0"/>
              <a:t>14.03.2016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89207-FC38-425F-A53C-8E6FDD743756}" type="slidenum">
              <a:rPr lang="de-CH" smtClean="0"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ED423-4144-4A11-AD10-F612EA7F4D3D}" type="datetimeFigureOut">
              <a:rPr lang="de-CH" smtClean="0"/>
              <a:t>14.03.2016</a:t>
            </a:fld>
            <a:endParaRPr lang="de-CH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89207-FC38-425F-A53C-8E6FDD743756}" type="slidenum">
              <a:rPr lang="de-CH" smtClean="0"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ED423-4144-4A11-AD10-F612EA7F4D3D}" type="datetimeFigureOut">
              <a:rPr lang="de-CH" smtClean="0"/>
              <a:t>14.03.2016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89207-FC38-425F-A53C-8E6FDD743756}" type="slidenum">
              <a:rPr lang="de-CH" smtClean="0"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ED423-4144-4A11-AD10-F612EA7F4D3D}" type="datetimeFigureOut">
              <a:rPr lang="de-CH" smtClean="0"/>
              <a:t>14.03.2016</a:t>
            </a:fld>
            <a:endParaRPr lang="de-CH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89207-FC38-425F-A53C-8E6FDD743756}" type="slidenum">
              <a:rPr lang="de-CH" smtClean="0"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ED423-4144-4A11-AD10-F612EA7F4D3D}" type="datetimeFigureOut">
              <a:rPr lang="de-CH" smtClean="0"/>
              <a:t>14.03.2016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89207-FC38-425F-A53C-8E6FDD743756}" type="slidenum">
              <a:rPr lang="de-CH" smtClean="0"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ED423-4144-4A11-AD10-F612EA7F4D3D}" type="datetimeFigureOut">
              <a:rPr lang="de-CH" smtClean="0"/>
              <a:t>14.03.2016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89207-FC38-425F-A53C-8E6FDD743756}" type="slidenum">
              <a:rPr lang="de-CH" smtClean="0"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ED423-4144-4A11-AD10-F612EA7F4D3D}" type="datetimeFigureOut">
              <a:rPr lang="de-CH" smtClean="0"/>
              <a:t>14.03.2016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89207-FC38-425F-A53C-8E6FDD743756}" type="slidenum">
              <a:rPr lang="de-CH" smtClean="0"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ED423-4144-4A11-AD10-F612EA7F4D3D}" type="datetimeFigureOut">
              <a:rPr lang="de-CH" smtClean="0"/>
              <a:t>14.03.2016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89207-FC38-425F-A53C-8E6FDD743756}" type="slidenum">
              <a:rPr lang="de-CH" smtClean="0"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FED423-4144-4A11-AD10-F612EA7F4D3D}" type="datetimeFigureOut">
              <a:rPr lang="de-CH" smtClean="0"/>
              <a:t>14.03.2016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89207-FC38-425F-A53C-8E6FDD743756}" type="slidenum">
              <a:rPr lang="de-CH" smtClean="0"/>
              <a:t>‹Nr.›</a:t>
            </a:fld>
            <a:endParaRPr lang="de-C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CH"/>
          </a:p>
        </p:txBody>
      </p:sp>
      <p:pic>
        <p:nvPicPr>
          <p:cNvPr id="4" name="Grafik 3" descr="Multitex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4941168"/>
            <a:ext cx="8020050" cy="1457325"/>
          </a:xfrm>
          <a:prstGeom prst="rect">
            <a:avLst/>
          </a:prstGeom>
        </p:spPr>
      </p:pic>
      <p:pic>
        <p:nvPicPr>
          <p:cNvPr id="5" name="Grafik 4" descr="Multitex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75656" y="0"/>
            <a:ext cx="6481650" cy="49411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Bildschirmpräsentation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4" baseType="lpstr">
      <vt:lpstr>Arial</vt:lpstr>
      <vt:lpstr>Calibri</vt:lpstr>
      <vt:lpstr>Larissa-Design</vt:lpstr>
      <vt:lpstr>PowerPoint-Präsentation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Struebin Thomas</dc:creator>
  <cp:lastModifiedBy>Thomas Strübin</cp:lastModifiedBy>
  <cp:revision>1</cp:revision>
  <dcterms:created xsi:type="dcterms:W3CDTF">2010-08-23T08:13:00Z</dcterms:created>
  <dcterms:modified xsi:type="dcterms:W3CDTF">2016-03-14T12:47:49Z</dcterms:modified>
</cp:coreProperties>
</file>